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5" d="100"/>
          <a:sy n="125" d="100"/>
        </p:scale>
        <p:origin x="-1272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A2507-4105-473D-8346-47A79F5C70A5}" type="datetimeFigureOut">
              <a:rPr lang="en-IN" smtClean="0"/>
              <a:pPr/>
              <a:t>24-05-2022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26DF4-B8D4-49CB-8B6F-E4CA5ECF14B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9631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A2507-4105-473D-8346-47A79F5C70A5}" type="datetimeFigureOut">
              <a:rPr lang="en-IN" smtClean="0"/>
              <a:pPr/>
              <a:t>24-05-2022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26DF4-B8D4-49CB-8B6F-E4CA5ECF14B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6130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A2507-4105-473D-8346-47A79F5C70A5}" type="datetimeFigureOut">
              <a:rPr lang="en-IN" smtClean="0"/>
              <a:pPr/>
              <a:t>24-05-2022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26DF4-B8D4-49CB-8B6F-E4CA5ECF14B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55537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A2507-4105-473D-8346-47A79F5C70A5}" type="datetimeFigureOut">
              <a:rPr lang="en-IN" smtClean="0"/>
              <a:pPr/>
              <a:t>24-05-2022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26DF4-B8D4-49CB-8B6F-E4CA5ECF14B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021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A2507-4105-473D-8346-47A79F5C70A5}" type="datetimeFigureOut">
              <a:rPr lang="en-IN" smtClean="0"/>
              <a:pPr/>
              <a:t>24-05-2022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26DF4-B8D4-49CB-8B6F-E4CA5ECF14B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7424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A2507-4105-473D-8346-47A79F5C70A5}" type="datetimeFigureOut">
              <a:rPr lang="en-IN" smtClean="0"/>
              <a:pPr/>
              <a:t>24-05-2022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26DF4-B8D4-49CB-8B6F-E4CA5ECF14B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5599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A2507-4105-473D-8346-47A79F5C70A5}" type="datetimeFigureOut">
              <a:rPr lang="en-IN" smtClean="0"/>
              <a:pPr/>
              <a:t>24-05-2022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26DF4-B8D4-49CB-8B6F-E4CA5ECF14B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8374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A2507-4105-473D-8346-47A79F5C70A5}" type="datetimeFigureOut">
              <a:rPr lang="en-IN" smtClean="0"/>
              <a:pPr/>
              <a:t>24-05-2022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26DF4-B8D4-49CB-8B6F-E4CA5ECF14B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7946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A2507-4105-473D-8346-47A79F5C70A5}" type="datetimeFigureOut">
              <a:rPr lang="en-IN" smtClean="0"/>
              <a:pPr/>
              <a:t>24-05-2022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26DF4-B8D4-49CB-8B6F-E4CA5ECF14B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9619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A2507-4105-473D-8346-47A79F5C70A5}" type="datetimeFigureOut">
              <a:rPr lang="en-IN" smtClean="0"/>
              <a:pPr/>
              <a:t>24-05-2022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26DF4-B8D4-49CB-8B6F-E4CA5ECF14B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9262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A2507-4105-473D-8346-47A79F5C70A5}" type="datetimeFigureOut">
              <a:rPr lang="en-IN" smtClean="0"/>
              <a:pPr/>
              <a:t>24-05-2022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26DF4-B8D4-49CB-8B6F-E4CA5ECF14B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3342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A2507-4105-473D-8346-47A79F5C70A5}" type="datetimeFigureOut">
              <a:rPr lang="en-IN" smtClean="0"/>
              <a:pPr/>
              <a:t>24-05-2022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26DF4-B8D4-49CB-8B6F-E4CA5ECF14B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2659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998861"/>
              </p:ext>
            </p:extLst>
          </p:nvPr>
        </p:nvGraphicFramePr>
        <p:xfrm>
          <a:off x="25757" y="25758"/>
          <a:ext cx="9118243" cy="68415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077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066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61661">
                  <a:extLst>
                    <a:ext uri="{9D8B030D-6E8A-4147-A177-3AD203B41FA5}">
                      <a16:colId xmlns:a16="http://schemas.microsoft.com/office/drawing/2014/main" xmlns="" val="62103456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62879">
                  <a:extLst>
                    <a:ext uri="{9D8B030D-6E8A-4147-A177-3AD203B41FA5}">
                      <a16:colId xmlns:a16="http://schemas.microsoft.com/office/drawing/2014/main" xmlns="" val="2613024881"/>
                    </a:ext>
                  </a:extLst>
                </a:gridCol>
                <a:gridCol w="1093303">
                  <a:extLst>
                    <a:ext uri="{9D8B030D-6E8A-4147-A177-3AD203B41FA5}">
                      <a16:colId xmlns:a16="http://schemas.microsoft.com/office/drawing/2014/main" xmlns="" val="3945618110"/>
                    </a:ext>
                  </a:extLst>
                </a:gridCol>
              </a:tblGrid>
              <a:tr h="5203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Name  </a:t>
                      </a:r>
                      <a:endParaRPr lang="en-IN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16" marR="44616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IN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16" marR="44616" marT="0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47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Post Applied for &amp; </a:t>
                      </a:r>
                      <a:endParaRPr lang="en-IN" sz="1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Discipline</a:t>
                      </a:r>
                      <a:endParaRPr lang="en-IN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16" marR="44616" marT="0" marB="0" anchor="ctr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IN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16" marR="44616" marT="0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IN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16" marR="44616" marT="0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274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DOB</a:t>
                      </a:r>
                      <a:endParaRPr lang="en-IN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16" marR="44616" marT="0" marB="0" anchor="ctr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IN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16" marR="44616" marT="0" marB="0" anchor="ctr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Age as </a:t>
                      </a:r>
                      <a:r>
                        <a:rPr lang="en-US" sz="19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on </a:t>
                      </a:r>
                      <a:r>
                        <a:rPr lang="en-US" sz="1900" b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27.06.2022</a:t>
                      </a:r>
                      <a:endParaRPr lang="en-IN" sz="19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616" marR="4461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  <a:latin typeface="Calibri "/>
                          <a:ea typeface="Times New Roman" panose="02020603050405020304" pitchFamily="18" charset="0"/>
                        </a:rPr>
                        <a:t>Years</a:t>
                      </a:r>
                      <a:endParaRPr lang="en-IN" sz="1900" dirty="0">
                        <a:effectLst/>
                        <a:latin typeface="Calibri "/>
                        <a:ea typeface="Times New Roman" panose="02020603050405020304" pitchFamily="18" charset="0"/>
                      </a:endParaRPr>
                    </a:p>
                  </a:txBody>
                  <a:tcPr marL="44616" marR="44616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  <a:latin typeface="Calibri "/>
                          <a:ea typeface="Times New Roman" panose="02020603050405020304" pitchFamily="18" charset="0"/>
                        </a:rPr>
                        <a:t>Months</a:t>
                      </a:r>
                      <a:endParaRPr lang="en-IN" sz="1900" dirty="0">
                        <a:effectLst/>
                        <a:latin typeface="Calibri "/>
                        <a:ea typeface="Times New Roman" panose="02020603050405020304" pitchFamily="18" charset="0"/>
                      </a:endParaRPr>
                    </a:p>
                  </a:txBody>
                  <a:tcPr marL="44616" marR="44616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  <a:latin typeface="Calibri "/>
                          <a:ea typeface="Times New Roman" panose="02020603050405020304" pitchFamily="18" charset="0"/>
                        </a:rPr>
                        <a:t>Days</a:t>
                      </a:r>
                      <a:endParaRPr lang="en-IN" sz="1900" dirty="0">
                        <a:effectLst/>
                        <a:latin typeface="Calibri "/>
                        <a:ea typeface="Times New Roman" panose="02020603050405020304" pitchFamily="18" charset="0"/>
                      </a:endParaRPr>
                    </a:p>
                  </a:txBody>
                  <a:tcPr marL="44616" marR="44616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274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IN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16" marR="44616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IN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16" marR="44616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IN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16" marR="44616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01250"/>
                  </a:ext>
                </a:extLst>
              </a:tr>
              <a:tr h="507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Category</a:t>
                      </a:r>
                      <a:endParaRPr lang="en-IN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16" marR="44616" marT="0" marB="0" anchor="ctr"/>
                </a:tc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IN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16" marR="44616" marT="0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722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Educational Qualification</a:t>
                      </a:r>
                      <a:endParaRPr lang="en-IN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16" marR="44616" marT="0" marB="0"/>
                </a:tc>
                <a:tc grid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IN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16" marR="44616" marT="0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56236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Teaching/Research Experience </a:t>
                      </a:r>
                      <a:br>
                        <a:rPr lang="en-US" sz="1900" dirty="0">
                          <a:effectLst/>
                        </a:rPr>
                      </a:br>
                      <a:endParaRPr lang="en-IN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16" marR="44616" marT="0" marB="0"/>
                </a:tc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</a:endParaRPr>
                    </a:p>
                  </a:txBody>
                  <a:tcPr marL="44616" marR="44616" marT="0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030310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IN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16" marR="44616" marT="0" marB="0"/>
                </a:tc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16" marR="44616" marT="0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90267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IN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16" marR="44616" marT="0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273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Present Place of Work</a:t>
                      </a:r>
                      <a:endParaRPr lang="en-IN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16" marR="44616" marT="0" marB="0" anchor="ctr"/>
                </a:tc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IN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16" marR="44616" marT="0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8726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515862"/>
              </p:ext>
            </p:extLst>
          </p:nvPr>
        </p:nvGraphicFramePr>
        <p:xfrm>
          <a:off x="0" y="58056"/>
          <a:ext cx="9067799" cy="6749142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11239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41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47974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287853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Best Five Publications</a:t>
                      </a:r>
                      <a:endParaRPr lang="en-IN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02" marR="140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1</a:t>
                      </a:r>
                      <a:endParaRPr lang="en-IN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02" marR="140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IN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02" marR="1402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25223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02" marR="140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IN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02" marR="1402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7926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02" marR="140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IN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02" marR="1402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5098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02" marR="140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IN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02" marR="1402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30581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02" marR="140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IN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02" marR="1402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7677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31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SUJIV AKKILAGUNTA</dc:creator>
  <cp:lastModifiedBy>Shahrukh</cp:lastModifiedBy>
  <cp:revision>15</cp:revision>
  <dcterms:created xsi:type="dcterms:W3CDTF">2018-07-20T09:02:58Z</dcterms:created>
  <dcterms:modified xsi:type="dcterms:W3CDTF">2022-05-24T05:56:07Z</dcterms:modified>
</cp:coreProperties>
</file>